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hdSbdjbZ2Eomd3rV2VnuQWfAkA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4FABA7E-C79A-4C9F-9927-36F61613E7B5}">
  <a:tblStyle styleId="{54FABA7E-C79A-4C9F-9927-36F61613E7B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hyperlink" Target="http://www.incodom.kr/GFF_and_GT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 flipH="1">
            <a:off x="4595701" y="2845177"/>
            <a:ext cx="3000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 Forest</a:t>
            </a:r>
            <a:endParaRPr sz="3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181" y="286150"/>
            <a:ext cx="8629650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0"/>
          <p:cNvSpPr/>
          <p:nvPr/>
        </p:nvSpPr>
        <p:spPr>
          <a:xfrm>
            <a:off x="2876371" y="2947880"/>
            <a:ext cx="6658200" cy="80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0" name="Google Shape;15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8856" y="3962800"/>
            <a:ext cx="77343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8856" y="4373578"/>
            <a:ext cx="77343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28856" y="5364124"/>
            <a:ext cx="77343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02480" y="5597223"/>
            <a:ext cx="770572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02480" y="6006055"/>
            <a:ext cx="7572375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1"/>
          <p:cNvPicPr preferRelativeResize="0"/>
          <p:nvPr/>
        </p:nvPicPr>
        <p:blipFill rotWithShape="1">
          <a:blip r:embed="rId3">
            <a:alphaModFix/>
          </a:blip>
          <a:srcRect b="-58999" l="0" r="0" t="58999"/>
          <a:stretch/>
        </p:blipFill>
        <p:spPr>
          <a:xfrm>
            <a:off x="126025" y="1398475"/>
            <a:ext cx="11811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1"/>
          <p:cNvSpPr txBox="1"/>
          <p:nvPr/>
        </p:nvSpPr>
        <p:spPr>
          <a:xfrm>
            <a:off x="209990" y="5396972"/>
            <a:ext cx="1108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bedtools intersect –wa –wb –a EP300_1.bed –b H3K27me3_1.bed H2K27me3_2.bed … -f 0.50 –r –filenames &gt; 파일명</a:t>
            </a:r>
            <a:endParaRPr/>
          </a:p>
        </p:txBody>
      </p:sp>
      <p:pic>
        <p:nvPicPr>
          <p:cNvPr id="161" name="Google Shape;161;p11"/>
          <p:cNvPicPr preferRelativeResize="0"/>
          <p:nvPr/>
        </p:nvPicPr>
        <p:blipFill rotWithShape="1">
          <a:blip r:embed="rId4">
            <a:alphaModFix/>
          </a:blip>
          <a:srcRect b="0" l="0" r="0" t="95405"/>
          <a:stretch/>
        </p:blipFill>
        <p:spPr>
          <a:xfrm>
            <a:off x="126025" y="5101285"/>
            <a:ext cx="11811000" cy="315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3"/>
          <p:cNvPicPr preferRelativeResize="0"/>
          <p:nvPr/>
        </p:nvPicPr>
        <p:blipFill rotWithShape="1">
          <a:blip r:embed="rId3">
            <a:alphaModFix/>
          </a:blip>
          <a:srcRect b="1747" l="223" r="980" t="11521"/>
          <a:stretch/>
        </p:blipFill>
        <p:spPr>
          <a:xfrm>
            <a:off x="0" y="262573"/>
            <a:ext cx="11958222" cy="594803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3"/>
          <p:cNvSpPr/>
          <p:nvPr/>
        </p:nvSpPr>
        <p:spPr>
          <a:xfrm>
            <a:off x="9508838" y="2952679"/>
            <a:ext cx="284086" cy="142043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13"/>
          <p:cNvSpPr txBox="1"/>
          <p:nvPr/>
        </p:nvSpPr>
        <p:spPr>
          <a:xfrm>
            <a:off x="3886199" y="6419553"/>
            <a:ext cx="403277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http://www.incodom.kr/GFF_and_GTF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125"/>
            <a:ext cx="12192000" cy="66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375" y="100012"/>
            <a:ext cx="8620125" cy="66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5"/>
          <p:cNvSpPr/>
          <p:nvPr/>
        </p:nvSpPr>
        <p:spPr>
          <a:xfrm>
            <a:off x="5786175" y="1321625"/>
            <a:ext cx="1297500" cy="870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22318"/>
            <a:ext cx="12192001" cy="72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900848"/>
            <a:ext cx="12192000" cy="7221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6" name="Google Shape;186;p16"/>
          <p:cNvGraphicFramePr/>
          <p:nvPr/>
        </p:nvGraphicFramePr>
        <p:xfrm>
          <a:off x="3116102" y="4687056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{54FABA7E-C79A-4C9F-9927-36F61613E7B5}</a:tableStyleId>
              </a:tblPr>
              <a:tblGrid>
                <a:gridCol w="961550"/>
                <a:gridCol w="631350"/>
                <a:gridCol w="755175"/>
                <a:gridCol w="755175"/>
                <a:gridCol w="677375"/>
                <a:gridCol w="677375"/>
                <a:gridCol w="777400"/>
              </a:tblGrid>
              <a:tr h="258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Pos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85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H3K27ac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85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H3K27me3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85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H3K36me3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85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H3K4me3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85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/>
                        <a:t>H3K9me3</a:t>
                      </a:r>
                      <a:endParaRPr b="0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8500" marL="8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Enhancer</a:t>
                      </a:r>
                      <a:endParaRPr sz="1200"/>
                    </a:p>
                  </a:txBody>
                  <a:tcPr marT="8500" marB="0" marR="8500" marL="8500" anchor="ctr"/>
                </a:tc>
              </a:tr>
              <a:tr h="186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chr1:100296889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85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0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0.5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0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</a:tr>
              <a:tr h="186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chr1:106807167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85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9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12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17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4.5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7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</a:tr>
              <a:tr h="186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chr1:107671304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85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8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18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7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12.5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4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</a:tr>
              <a:tr h="186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chr1:108287215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85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11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0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</a:tr>
              <a:tr h="186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chr1:108482056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85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13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7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0.5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5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</a:tr>
              <a:tr h="186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chr1:108661771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85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17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</a:tr>
              <a:tr h="186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chr1:108744897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85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15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8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6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7.5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8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0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00" marB="0" marR="72000" marL="85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8799"/>
            <a:ext cx="12192000" cy="4260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2"/>
          <p:cNvCxnSpPr/>
          <p:nvPr/>
        </p:nvCxnSpPr>
        <p:spPr>
          <a:xfrm>
            <a:off x="96715" y="2488223"/>
            <a:ext cx="963637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/>
          <p:nvPr/>
        </p:nvSpPr>
        <p:spPr>
          <a:xfrm>
            <a:off x="756174" y="422400"/>
            <a:ext cx="527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p300 ChIP-seq data로 active enhancer (1) 생성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" name="Google Shape;9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99179"/>
            <a:ext cx="12192000" cy="508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9409"/>
            <a:ext cx="12192000" cy="64391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4"/>
          <p:cNvCxnSpPr/>
          <p:nvPr/>
        </p:nvCxnSpPr>
        <p:spPr>
          <a:xfrm>
            <a:off x="773723" y="1811215"/>
            <a:ext cx="4703885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 txBox="1"/>
          <p:nvPr/>
        </p:nvSpPr>
        <p:spPr>
          <a:xfrm>
            <a:off x="659448" y="317625"/>
            <a:ext cx="590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EZH2 ChIP-seq data로 repressed enhancer (0) 생성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65027"/>
            <a:ext cx="12192000" cy="46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885"/>
            <a:ext cx="12192000" cy="558623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6"/>
          <p:cNvSpPr/>
          <p:nvPr/>
        </p:nvSpPr>
        <p:spPr>
          <a:xfrm>
            <a:off x="142043" y="1917577"/>
            <a:ext cx="488272" cy="159798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142043" y="3073154"/>
            <a:ext cx="2157274" cy="159798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8407153" y="3067236"/>
            <a:ext cx="1260630" cy="253013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630315" y="1812810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/>
          </a:p>
        </p:txBody>
      </p:sp>
      <p:sp>
        <p:nvSpPr>
          <p:cNvPr id="118" name="Google Shape;118;p6"/>
          <p:cNvSpPr txBox="1"/>
          <p:nvPr/>
        </p:nvSpPr>
        <p:spPr>
          <a:xfrm>
            <a:off x="2299317" y="2950917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/>
          </a:p>
        </p:txBody>
      </p:sp>
      <p:sp>
        <p:nvSpPr>
          <p:cNvPr id="119" name="Google Shape;119;p6"/>
          <p:cNvSpPr txBox="1"/>
          <p:nvPr/>
        </p:nvSpPr>
        <p:spPr>
          <a:xfrm>
            <a:off x="8753382" y="3244334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/>
          <p:nvPr/>
        </p:nvSpPr>
        <p:spPr>
          <a:xfrm>
            <a:off x="893171" y="301525"/>
            <a:ext cx="328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histone ChIP-seq data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" name="Google Shape;12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50157"/>
            <a:ext cx="12192000" cy="536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00405"/>
            <a:ext cx="12192000" cy="552250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8"/>
          <p:cNvSpPr txBox="1"/>
          <p:nvPr/>
        </p:nvSpPr>
        <p:spPr>
          <a:xfrm>
            <a:off x="885096" y="309600"/>
            <a:ext cx="312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histone ChIP-seq data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8"/>
          <p:cNvSpPr/>
          <p:nvPr/>
        </p:nvSpPr>
        <p:spPr>
          <a:xfrm>
            <a:off x="142042" y="2144581"/>
            <a:ext cx="1571347" cy="25281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142042" y="3378562"/>
            <a:ext cx="2157274" cy="159798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8753382" y="4496542"/>
            <a:ext cx="1029810" cy="253013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1647682" y="2115075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/>
          </a:p>
        </p:txBody>
      </p:sp>
      <p:sp>
        <p:nvSpPr>
          <p:cNvPr id="136" name="Google Shape;136;p8"/>
          <p:cNvSpPr txBox="1"/>
          <p:nvPr/>
        </p:nvSpPr>
        <p:spPr>
          <a:xfrm>
            <a:off x="2230047" y="3273795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/>
          </a:p>
        </p:txBody>
      </p:sp>
      <p:sp>
        <p:nvSpPr>
          <p:cNvPr id="137" name="Google Shape;137;p8"/>
          <p:cNvSpPr txBox="1"/>
          <p:nvPr/>
        </p:nvSpPr>
        <p:spPr>
          <a:xfrm>
            <a:off x="9641149" y="4207532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225" y="509818"/>
            <a:ext cx="1087755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079428"/>
            <a:ext cx="12192000" cy="349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2020-08-10T05:10:12Z</dcterms:created>
  <dc:creator>2020311257@office.khu.ac.kr</dc:creator>
</cp:coreProperties>
</file>